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  <p:sldMasterId id="2147483679" r:id="rId16"/>
  </p:sldMasterIdLst>
  <p:sldIdLst>
    <p:sldId id="256" r:id="rId1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" Target="slides/slide1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7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8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2025-04-09T23:45:31Z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